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75" autoAdjust="0"/>
  </p:normalViewPr>
  <p:slideViewPr>
    <p:cSldViewPr>
      <p:cViewPr varScale="1">
        <p:scale>
          <a:sx n="32" d="100"/>
          <a:sy n="32" d="100"/>
        </p:scale>
        <p:origin x="24" y="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FF96F-3F34-41A2-9DEC-D5311EFF5B4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7DD43-53A7-437E-A432-6FD7E4EB4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쏙쏙 팀입니다</a:t>
            </a:r>
            <a:r>
              <a:rPr lang="en-US" altLang="ko-KR" dirty="0" smtClean="0"/>
              <a:t>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2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카드 게임은 이미지 카테고리와 언어를 선택합니다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랜덤으로 나타나는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카드 이미지를 보고 실시간으로 </a:t>
            </a:r>
            <a:r>
              <a:rPr lang="ko-KR" altLang="en-US" dirty="0" err="1" smtClean="0"/>
              <a:t>스피킹하면</a:t>
            </a:r>
            <a:r>
              <a:rPr lang="ko-KR" altLang="en-US" dirty="0" smtClean="0"/>
              <a:t> 정답을 판별해줍니다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게임은 시연으로 직접 보여드리겠습니다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]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다섯번 카드게임 명시하기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틀린 경우 하나 추가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“예상치 못했다“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언급 </a:t>
            </a:r>
            <a:r>
              <a:rPr lang="en-US" altLang="ko-KR" dirty="0" smtClean="0"/>
              <a:t>X. </a:t>
            </a:r>
            <a:r>
              <a:rPr lang="ko-KR" altLang="en-US" dirty="0" smtClean="0"/>
              <a:t>능청스럽게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약간의 유머</a:t>
            </a:r>
            <a:r>
              <a:rPr lang="en-US" altLang="ko-KR" baseline="0" dirty="0" smtClean="0"/>
              <a:t>…..(</a:t>
            </a:r>
            <a:r>
              <a:rPr lang="ko-KR" altLang="en-US" baseline="0" dirty="0" smtClean="0"/>
              <a:t>힘내라 승아 웃겨라 채원</a:t>
            </a:r>
            <a:r>
              <a:rPr lang="en-US" altLang="ko-KR" baseline="0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8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카드 게임에는 </a:t>
            </a:r>
            <a:r>
              <a:rPr lang="en-US" altLang="ko-KR" dirty="0" smtClean="0"/>
              <a:t>STT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STT</a:t>
            </a:r>
            <a:r>
              <a:rPr lang="ko-KR" altLang="en-US" dirty="0" smtClean="0"/>
              <a:t>는 음성 데이터를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로 인코딩하여 문자 데이터로 전환하는 기술입니다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</a:t>
            </a:r>
            <a:r>
              <a:rPr lang="en-US" altLang="ko-KR" dirty="0" smtClean="0"/>
              <a:t>STT API</a:t>
            </a:r>
            <a:r>
              <a:rPr lang="ko-KR" altLang="en-US" dirty="0" smtClean="0"/>
              <a:t>를 제공하는 많은 곳 중에서도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을 택한 이유는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많이 사용되기도 하고 높은 정확도를 나타내기 때문입니다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아까 보셨듯이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발음이 좋지 않음에도 불구하고 인식을 잘 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무려 </a:t>
            </a:r>
            <a:r>
              <a:rPr lang="en-US" altLang="ko-KR" dirty="0" smtClean="0"/>
              <a:t>125</a:t>
            </a:r>
            <a:r>
              <a:rPr lang="ko-KR" altLang="en-US" dirty="0" smtClean="0"/>
              <a:t>개가 넘는 언어를 지원하고 실시간으로 수신합니다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 처리의 흐름은 다음과 같습니다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Apple</a:t>
            </a:r>
            <a:r>
              <a:rPr lang="ko-KR" altLang="en-US" dirty="0" smtClean="0"/>
              <a:t>이라는 말을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클라이언트에서 </a:t>
            </a:r>
            <a:r>
              <a:rPr lang="en-US" altLang="ko-KR" dirty="0" err="1" smtClean="0"/>
              <a:t>WebRTC</a:t>
            </a:r>
            <a:r>
              <a:rPr lang="ko-KR" altLang="en-US" dirty="0" smtClean="0"/>
              <a:t>기능으로 실시간 녹음을 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녹음한 데이터를 </a:t>
            </a:r>
            <a:r>
              <a:rPr lang="en-US" altLang="ko-KR" dirty="0" smtClean="0"/>
              <a:t>Blob Data</a:t>
            </a:r>
            <a:r>
              <a:rPr lang="ko-KR" altLang="en-US" dirty="0" smtClean="0"/>
              <a:t>로 변환하여 서버로 전송하게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서버에서는 그 </a:t>
            </a:r>
            <a:r>
              <a:rPr lang="en-US" altLang="ko-KR" dirty="0" smtClean="0"/>
              <a:t>Blob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Base64 Data</a:t>
            </a:r>
            <a:r>
              <a:rPr lang="ko-KR" altLang="en-US" dirty="0" smtClean="0"/>
              <a:t>로 인코딩해서 구글 </a:t>
            </a:r>
            <a:r>
              <a:rPr lang="en-US" altLang="ko-KR" dirty="0" smtClean="0"/>
              <a:t>STT API</a:t>
            </a:r>
            <a:r>
              <a:rPr lang="ko-KR" altLang="en-US" dirty="0" smtClean="0"/>
              <a:t>로 보냅니다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구글 </a:t>
            </a:r>
            <a:r>
              <a:rPr lang="ko-KR" altLang="en-US" dirty="0" err="1" smtClean="0"/>
              <a:t>클라우드에서는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Base64 Data</a:t>
            </a:r>
            <a:r>
              <a:rPr lang="ko-KR" altLang="en-US" dirty="0" smtClean="0"/>
              <a:t>를 단어로 변환하여 서버에 넘겨주게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서버는 클라이언트로 단어를 보냅니다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그럼 클라이언트에서 인식된 단어와 실제 정답 단어를 비교하여 정답 판별을 </a:t>
            </a:r>
            <a:r>
              <a:rPr lang="ko-KR" altLang="en-US" dirty="0" err="1" smtClean="0"/>
              <a:t>하게됩니다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4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스마트카메라 게임 설명을 드리겠습니다 </a:t>
            </a:r>
            <a:r>
              <a:rPr lang="en-US" altLang="ko-KR" dirty="0" smtClean="0"/>
              <a:t>:)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4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스마트카메라게임은 여러 언어로 제공되는 단어와 일치하는 물건을 카메라로 사진을 찍으면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정답을 알려주는 게임입니다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아이들은 집안 곳곳의 물건을 사진으로 찍으며 재미있게 단어를 학습할 수 있습니다</a:t>
            </a:r>
            <a:r>
              <a:rPr lang="en-US" altLang="ko-KR" dirty="0" smtClean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이번 시연은 스마트카메라의 </a:t>
            </a:r>
            <a:r>
              <a:rPr lang="ko-KR" altLang="en-US" dirty="0" err="1" smtClean="0"/>
              <a:t>히로인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승아님께서</a:t>
            </a:r>
            <a:r>
              <a:rPr lang="ko-KR" altLang="en-US" dirty="0" smtClean="0"/>
              <a:t> 보여주시겠습니다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승아님</a:t>
            </a:r>
            <a:r>
              <a:rPr lang="en-US" altLang="ko-KR" dirty="0" smtClean="0"/>
              <a:t>!</a:t>
            </a:r>
            <a:r>
              <a:rPr lang="ko-KR" altLang="en-US" dirty="0" smtClean="0"/>
              <a:t> 나와주세요</a:t>
            </a:r>
            <a:r>
              <a:rPr lang="en-US" altLang="ko-KR" dirty="0" smtClean="0"/>
              <a:t>~!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4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스마트카메라게임은 객체탐지라는 기술을 사용합니다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객체탐지는</a:t>
            </a:r>
            <a:r>
              <a:rPr lang="ko-KR" altLang="en-US" dirty="0" smtClean="0"/>
              <a:t> 이미지와 비디오에서 특정 객체를 감지하는 기술입니다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객체탐지를</a:t>
            </a:r>
            <a:r>
              <a:rPr lang="ko-KR" altLang="en-US" dirty="0" smtClean="0"/>
              <a:t> 구현하기 위한 모델은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그 중에 유명하고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한번의 탐색 프로세스로 객체를 탐지할 수 있는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라는 모델을 활용했습니다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모델은 특히 </a:t>
            </a:r>
            <a:r>
              <a:rPr lang="en-US" altLang="ko-KR" dirty="0" smtClean="0"/>
              <a:t>80</a:t>
            </a:r>
            <a:r>
              <a:rPr lang="ko-KR" altLang="en-US" dirty="0" smtClean="0"/>
              <a:t>가지의 사물을 인식합니다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4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YOLO</a:t>
            </a:r>
            <a:r>
              <a:rPr lang="ko-KR" altLang="en-US" dirty="0" smtClean="0"/>
              <a:t>는 다른 모델에 비해서 빠르고 일반적인 물체 감지에 안정적인 </a:t>
            </a:r>
            <a:r>
              <a:rPr lang="ko-KR" altLang="en-US" dirty="0" err="1" smtClean="0"/>
              <a:t>탐지율을</a:t>
            </a:r>
            <a:r>
              <a:rPr lang="ko-KR" altLang="en-US" dirty="0" smtClean="0"/>
              <a:t> 보여줍니다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빠르게 물체를 감지하는 만큼 작은 물체에 대한 정확도가 떨어진다는 단점이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따라서 저희는 정확도를 높이기 위해 기존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파일에 </a:t>
            </a:r>
            <a:r>
              <a:rPr lang="ko-KR" altLang="en-US" dirty="0" err="1" smtClean="0"/>
              <a:t>추가학습을</a:t>
            </a:r>
            <a:r>
              <a:rPr lang="ko-KR" altLang="en-US" dirty="0" smtClean="0"/>
              <a:t> 진행했습니다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약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만장의 이미지와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제공받은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서버로 총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만회 학습을 진행했고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물체도 비교적 안정적으로 탐지해내도록 정확도를 높였습니다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91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스마트카메라의 데이터의 흐름도입니다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유저가 사진을 찍으면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이미지가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서버에 전송됩니다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AI</a:t>
            </a:r>
            <a:r>
              <a:rPr lang="ko-KR" altLang="en-US" dirty="0" smtClean="0"/>
              <a:t>서버 안에서 다시 </a:t>
            </a:r>
            <a:r>
              <a:rPr lang="en-US" altLang="ko-KR" dirty="0" smtClean="0"/>
              <a:t>jpg</a:t>
            </a:r>
            <a:r>
              <a:rPr lang="ko-KR" altLang="en-US" dirty="0" smtClean="0"/>
              <a:t>이미지로 변환하고 학습시킨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모델로 탐지된 객체에 박스를 그립니다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탐지된 카테고리와 정확도 정보를 추출하여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프론트에 넘겨줍니다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연산은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서버에서 모두 처리하여 사용자는 비교적 빠르게 결과를 받아볼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저희 </a:t>
            </a:r>
            <a:r>
              <a:rPr lang="ko-KR" altLang="en-US" dirty="0" err="1" smtClean="0"/>
              <a:t>쏙쏙의</a:t>
            </a:r>
            <a:r>
              <a:rPr lang="ko-KR" altLang="en-US" dirty="0" smtClean="0"/>
              <a:t> 성과와 향후 계획에 대해 말씀드리겠습니다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1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성과는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나눌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음성과 영상 인공지능을 모두 구현했다는 점입니다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처음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인공지능을 구현한다는 계획을 </a:t>
            </a:r>
            <a:r>
              <a:rPr lang="ko-KR" altLang="en-US" dirty="0" err="1" smtClean="0"/>
              <a:t>세웠을때</a:t>
            </a:r>
            <a:r>
              <a:rPr lang="ko-KR" altLang="en-US" dirty="0" smtClean="0"/>
              <a:t> 시간적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 문제로 우려가 많았으나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오픈소스를 적극적으로 활용하여 원하는 목표를 이룰 수 있었습니다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가져다 쓴 것이 아니라 저희 서비스에 맞게 추가로 학습시키고 </a:t>
            </a:r>
            <a:r>
              <a:rPr lang="ko-KR" altLang="en-US" dirty="0" err="1" smtClean="0"/>
              <a:t>커스터마이징하면서</a:t>
            </a:r>
            <a:r>
              <a:rPr lang="ko-KR" altLang="en-US" dirty="0" smtClean="0"/>
              <a:t> 높은 정확도를 구현했다는 점이 최대 성과입니다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코드의 효율과 </a:t>
            </a:r>
            <a:r>
              <a:rPr lang="ko-KR" altLang="en-US" dirty="0" err="1" smtClean="0"/>
              <a:t>보안성을</a:t>
            </a:r>
            <a:r>
              <a:rPr lang="ko-KR" altLang="en-US" dirty="0" smtClean="0"/>
              <a:t> 높였습니다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민감한 정보가 담겨있는 유저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를 분리하여 관리의 용이성과 </a:t>
            </a:r>
            <a:r>
              <a:rPr lang="ko-KR" altLang="en-US" dirty="0" err="1" smtClean="0"/>
              <a:t>보안성을</a:t>
            </a:r>
            <a:r>
              <a:rPr lang="ko-KR" altLang="en-US" dirty="0" smtClean="0"/>
              <a:t> 동시에 잡았습니다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가지의 인공지능을 </a:t>
            </a:r>
            <a:r>
              <a:rPr lang="ko-KR" altLang="en-US" dirty="0" err="1" smtClean="0"/>
              <a:t>사용하는만큼</a:t>
            </a:r>
            <a:r>
              <a:rPr lang="ko-KR" altLang="en-US" dirty="0" smtClean="0"/>
              <a:t> 유저가 </a:t>
            </a:r>
            <a:r>
              <a:rPr lang="ko-KR" altLang="en-US" dirty="0" err="1" smtClean="0"/>
              <a:t>많아질때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서버의 과부하를 방지하기 위해서 음성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와 영상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서버를 따로 두어 빠른 데이터 처리가 가능하도록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</a:t>
            </a:r>
            <a:r>
              <a:rPr lang="en-US" altLang="ko-KR" dirty="0" smtClean="0"/>
              <a:t>UI/ UX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연령대를 고려한 아기자기하고 애니메이션이 풍부한 화면을 디자인했습니다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낯설수도</a:t>
            </a:r>
            <a:r>
              <a:rPr lang="ko-KR" altLang="en-US" dirty="0" smtClean="0"/>
              <a:t> 있는 외국어 공부에 쉽게 참여할 수 있도록 단순한 </a:t>
            </a:r>
            <a:r>
              <a:rPr lang="ko-KR" altLang="en-US" dirty="0" err="1" smtClean="0"/>
              <a:t>유저플로우를</a:t>
            </a:r>
            <a:r>
              <a:rPr lang="ko-KR" altLang="en-US" dirty="0" smtClean="0"/>
              <a:t> 지향하는 디자인을 구현했습니다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6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저희 </a:t>
            </a:r>
            <a:r>
              <a:rPr lang="en-US" altLang="ko-KR" dirty="0" smtClean="0"/>
              <a:t>S2 201 </a:t>
            </a:r>
            <a:r>
              <a:rPr lang="ko-KR" altLang="en-US" dirty="0" smtClean="0"/>
              <a:t>팀원들을 소개하겠습니다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프론트엔드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강채원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이승아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프론트엔드의</a:t>
            </a:r>
            <a:r>
              <a:rPr lang="ko-KR" altLang="en-US" dirty="0" smtClean="0"/>
              <a:t> 김효진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백엔드의</a:t>
            </a:r>
            <a:r>
              <a:rPr lang="ko-KR" altLang="en-US" dirty="0" smtClean="0"/>
              <a:t> 이유진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김성진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99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쏙쏙의</a:t>
            </a:r>
            <a:r>
              <a:rPr lang="ko-KR" altLang="en-US" dirty="0" smtClean="0"/>
              <a:t> 기대효과입니다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다양한 언어를 즐겁게 학습할 수 있다는 점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정확한 발음을 연습할 수 있다는 점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흥미를 유발하여 색다른 경험을 한다는 점입니다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5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쏙쏙은</a:t>
            </a:r>
            <a:r>
              <a:rPr lang="ko-KR" altLang="en-US" dirty="0" smtClean="0"/>
              <a:t> 전 세계의 아이들이 사용하는 그 날까지 달려갈 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현재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 학습 중심의 게임이지만 문장으로 확장시킬 예정입니다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게임 결과를 알려주는 기능도 재미요소를 더하여 학습 의욕을 더욱 </a:t>
            </a:r>
            <a:r>
              <a:rPr lang="ko-KR" altLang="en-US" dirty="0" err="1" smtClean="0"/>
              <a:t>고취시킬것입니다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이 모든 기능을 </a:t>
            </a:r>
            <a:r>
              <a:rPr lang="ko-KR" altLang="en-US" dirty="0" err="1" smtClean="0"/>
              <a:t>고도화하여</a:t>
            </a:r>
            <a:r>
              <a:rPr lang="ko-KR" altLang="en-US" dirty="0" smtClean="0"/>
              <a:t> 발전된 서비스가 된다면 실제 교육 프로그램을 출시할 예정입니다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여러분의 자녀가 저희 </a:t>
            </a:r>
            <a:r>
              <a:rPr lang="ko-KR" altLang="en-US" dirty="0" err="1" smtClean="0"/>
              <a:t>쏙쏙을</a:t>
            </a:r>
            <a:r>
              <a:rPr lang="ko-KR" altLang="en-US" dirty="0" smtClean="0"/>
              <a:t> 이용하게 될 그날까지 </a:t>
            </a:r>
            <a:r>
              <a:rPr lang="ko-KR" altLang="en-US" dirty="0" err="1" smtClean="0"/>
              <a:t>애정어린</a:t>
            </a:r>
            <a:r>
              <a:rPr lang="ko-KR" altLang="en-US" dirty="0" smtClean="0"/>
              <a:t> 시선으로 </a:t>
            </a:r>
            <a:r>
              <a:rPr lang="ko-KR" altLang="en-US" dirty="0" err="1" smtClean="0"/>
              <a:t>지켜봐주시면</a:t>
            </a:r>
            <a:r>
              <a:rPr lang="ko-KR" altLang="en-US" dirty="0" smtClean="0"/>
              <a:t> 감사하겠습니다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9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지금까지 </a:t>
            </a:r>
            <a:r>
              <a:rPr lang="ko-KR" altLang="en-US" dirty="0" err="1" smtClean="0"/>
              <a:t>쏙쏙이었습니다</a:t>
            </a:r>
            <a:r>
              <a:rPr lang="ko-KR" altLang="en-US" dirty="0" smtClean="0"/>
              <a:t> 감사합니다 </a:t>
            </a:r>
            <a:r>
              <a:rPr lang="en-US" altLang="ko-KR" dirty="0" smtClean="0"/>
              <a:t>:)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서비스 소개와 사용 기술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게임에 대한 설명과 성과 및 </a:t>
            </a:r>
            <a:r>
              <a:rPr lang="ko-KR" altLang="en-US" baseline="0" dirty="0" err="1" smtClean="0"/>
              <a:t>향후계획</a:t>
            </a:r>
            <a:r>
              <a:rPr lang="ko-KR" altLang="en-US" baseline="0" dirty="0" smtClean="0"/>
              <a:t> 순으로 진행하겠습니다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서비스를 소개하겠습니다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쏙쏙은</a:t>
            </a:r>
            <a:r>
              <a:rPr lang="ko-KR" altLang="en-US" dirty="0" smtClean="0"/>
              <a:t> 유치원생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초등학생을 </a:t>
            </a:r>
            <a:r>
              <a:rPr lang="ko-KR" altLang="en-US" dirty="0" err="1" smtClean="0"/>
              <a:t>대상으로하는</a:t>
            </a:r>
            <a:r>
              <a:rPr lang="ko-KR" altLang="en-US" dirty="0" smtClean="0"/>
              <a:t> 어휘 학습 게임입니다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학생들이 집에서도 편하게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즐겁게 언어를 학습할 수 있게 하자는 취지에서 기획했습니다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6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쏙쏙의</a:t>
            </a:r>
            <a:r>
              <a:rPr lang="ko-KR" altLang="en-US" dirty="0" smtClean="0"/>
              <a:t> 대표 게임은 두가지가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실시간 음성인식인 카드게임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실시간 이미지 캡처인 스마트카메라 게임입니다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두 게임은 나중에 시연과 함께 자세히 설명하겠습니다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쏙쏙은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언어를 학습할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중국어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베트남어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프랑스어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스페인어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3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쏙쏙 기획 당시 시중에 존재하는 비슷한 서비스들을 조사했습니다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중에서 대표적으로 </a:t>
            </a:r>
            <a:r>
              <a:rPr lang="ko-KR" altLang="en-US" dirty="0" err="1" smtClean="0"/>
              <a:t>듀오링고와</a:t>
            </a:r>
            <a:r>
              <a:rPr lang="ko-KR" altLang="en-US" dirty="0" smtClean="0"/>
              <a:t> 베이비플래쉬카드가 있는데요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듀오링고</a:t>
            </a:r>
            <a:r>
              <a:rPr lang="ko-KR" altLang="en-US" dirty="0" smtClean="0"/>
              <a:t> 같은 경우는 음성인식이 가능하지만 정확도가 굉장히 낮습니다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베이비플래쉬카드는 아이들의 흥미를 이끌어내기에는 부족한 </a:t>
            </a:r>
            <a:r>
              <a:rPr lang="ko-KR" altLang="en-US" dirty="0" err="1" smtClean="0"/>
              <a:t>컨텐츠라는</a:t>
            </a:r>
            <a:r>
              <a:rPr lang="ko-KR" altLang="en-US" dirty="0" smtClean="0"/>
              <a:t> 판단이 들었습니다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dirty="0" smtClean="0"/>
              <a:t>그래서 저희는 이 두 가지를 보완하는 교육 프로그램을 기획했습니다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사용한 </a:t>
            </a:r>
            <a:r>
              <a:rPr lang="ko-KR" altLang="en-US" dirty="0" err="1" smtClean="0"/>
              <a:t>기술스택은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Google STT API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YOLO, COCO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사용했습니다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쏙쏙의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첫번째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게임인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카드게임입니다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98.png"/><Relationship Id="rId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02.png"/><Relationship Id="rId7" Type="http://schemas.openxmlformats.org/officeDocument/2006/relationships/image" Target="../media/image16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98.png"/><Relationship Id="rId10" Type="http://schemas.openxmlformats.org/officeDocument/2006/relationships/image" Target="../media/image137.png"/><Relationship Id="rId4" Type="http://schemas.openxmlformats.org/officeDocument/2006/relationships/image" Target="../media/image103.png"/><Relationship Id="rId9" Type="http://schemas.openxmlformats.org/officeDocument/2006/relationships/image" Target="../media/image136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6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8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69.png"/><Relationship Id="rId3" Type="http://schemas.openxmlformats.org/officeDocument/2006/relationships/image" Target="../media/image102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03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29.png"/><Relationship Id="rId7" Type="http://schemas.openxmlformats.org/officeDocument/2006/relationships/image" Target="../media/image172.png"/><Relationship Id="rId12" Type="http://schemas.openxmlformats.org/officeDocument/2006/relationships/image" Target="../media/image127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image" Target="../media/image175.png"/><Relationship Id="rId19" Type="http://schemas.openxmlformats.org/officeDocument/2006/relationships/image" Target="../media/image16.png"/><Relationship Id="rId4" Type="http://schemas.openxmlformats.org/officeDocument/2006/relationships/image" Target="../media/image103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4.png"/><Relationship Id="rId21" Type="http://schemas.openxmlformats.org/officeDocument/2006/relationships/image" Target="../media/image20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6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5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3.png"/><Relationship Id="rId5" Type="http://schemas.openxmlformats.org/officeDocument/2006/relationships/image" Target="../media/image33.png"/><Relationship Id="rId10" Type="http://schemas.openxmlformats.org/officeDocument/2006/relationships/image" Target="../media/image20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16.png"/><Relationship Id="rId3" Type="http://schemas.openxmlformats.org/officeDocument/2006/relationships/image" Target="../media/image206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11.png"/><Relationship Id="rId5" Type="http://schemas.openxmlformats.org/officeDocument/2006/relationships/image" Target="../media/image33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8.png"/><Relationship Id="rId4" Type="http://schemas.openxmlformats.org/officeDocument/2006/relationships/image" Target="../media/image2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18" Type="http://schemas.openxmlformats.org/officeDocument/2006/relationships/image" Target="../media/image66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63.png"/><Relationship Id="rId10" Type="http://schemas.openxmlformats.org/officeDocument/2006/relationships/image" Target="../media/image53.png"/><Relationship Id="rId19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1.png"/><Relationship Id="rId5" Type="http://schemas.openxmlformats.org/officeDocument/2006/relationships/image" Target="../media/image33.png"/><Relationship Id="rId15" Type="http://schemas.openxmlformats.org/officeDocument/2006/relationships/image" Target="../media/image74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7.png"/><Relationship Id="rId18" Type="http://schemas.openxmlformats.org/officeDocument/2006/relationships/image" Target="../media/image81.png"/><Relationship Id="rId3" Type="http://schemas.openxmlformats.org/officeDocument/2006/relationships/image" Target="../media/image1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6.png"/><Relationship Id="rId24" Type="http://schemas.openxmlformats.org/officeDocument/2006/relationships/image" Target="../media/image85.png"/><Relationship Id="rId5" Type="http://schemas.openxmlformats.org/officeDocument/2006/relationships/image" Target="../media/image33.png"/><Relationship Id="rId15" Type="http://schemas.openxmlformats.org/officeDocument/2006/relationships/image" Target="../media/image79.png"/><Relationship Id="rId23" Type="http://schemas.openxmlformats.org/officeDocument/2006/relationships/image" Target="../media/image56.png"/><Relationship Id="rId10" Type="http://schemas.openxmlformats.org/officeDocument/2006/relationships/image" Target="../media/image53.png"/><Relationship Id="rId19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78.png"/><Relationship Id="rId22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6.png"/><Relationship Id="rId5" Type="http://schemas.openxmlformats.org/officeDocument/2006/relationships/image" Target="../media/image33.png"/><Relationship Id="rId15" Type="http://schemas.openxmlformats.org/officeDocument/2006/relationships/image" Target="../media/image88.png"/><Relationship Id="rId10" Type="http://schemas.openxmlformats.org/officeDocument/2006/relationships/image" Target="../media/image53.png"/><Relationship Id="rId19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1645" y="5118312"/>
              <a:ext cx="22000000" cy="253333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402" y="660539"/>
            <a:ext cx="2304762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1795" y="668608"/>
            <a:ext cx="14133333" cy="103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94502" y="5170387"/>
            <a:ext cx="8333333" cy="2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6215" y="2870695"/>
            <a:ext cx="820388" cy="500782"/>
            <a:chOff x="9896215" y="2870695"/>
            <a:chExt cx="820388" cy="500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6215" y="2870695"/>
              <a:ext cx="820388" cy="500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5238" y="6953199"/>
            <a:ext cx="3200000" cy="3200000"/>
            <a:chOff x="14395238" y="6953199"/>
            <a:chExt cx="3200000" cy="320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95238" y="6953199"/>
              <a:ext cx="3200000" cy="320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75453" y="6775700"/>
            <a:ext cx="7304762" cy="237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8095" y="6973791"/>
            <a:ext cx="3200000" cy="3200000"/>
            <a:chOff x="538095" y="6973791"/>
            <a:chExt cx="3200000" cy="32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095" y="6973791"/>
              <a:ext cx="3200000" cy="320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11430" y="7645868"/>
            <a:ext cx="520000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1653" y="2540067"/>
            <a:ext cx="10016487" cy="4670187"/>
            <a:chOff x="4031653" y="2540067"/>
            <a:chExt cx="10016487" cy="4670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73041" y="502040"/>
              <a:ext cx="20038095" cy="9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1653" y="2540067"/>
              <a:ext cx="10016487" cy="46701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5661" y="7857144"/>
            <a:ext cx="12152381" cy="1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61907" y="160814"/>
            <a:ext cx="2361905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29418" y="6484773"/>
            <a:ext cx="2638095" cy="3610465"/>
            <a:chOff x="15729418" y="6484773"/>
            <a:chExt cx="2638095" cy="36104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729418" y="7457143"/>
              <a:ext cx="2634917" cy="2634917"/>
              <a:chOff x="15729418" y="7457143"/>
              <a:chExt cx="2634917" cy="26349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29418" y="7457143"/>
                <a:ext cx="2634917" cy="2634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2502" y="6657456"/>
              <a:ext cx="1107425" cy="1215259"/>
              <a:chOff x="16352502" y="6657456"/>
              <a:chExt cx="1107425" cy="12152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440000">
                <a:off x="16352502" y="6657456"/>
                <a:ext cx="1107425" cy="121525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1906" y="7018278"/>
              <a:ext cx="819048" cy="5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419799"/>
            <a:ext cx="17755656" cy="761154"/>
            <a:chOff x="255344" y="419799"/>
            <a:chExt cx="17755656" cy="761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0689" y="88528"/>
              <a:ext cx="35514286" cy="15238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419799"/>
              <a:ext cx="17755656" cy="761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05" y="6364775"/>
            <a:ext cx="8038095" cy="3330463"/>
            <a:chOff x="721905" y="6364775"/>
            <a:chExt cx="8038095" cy="3330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905" y="6364775"/>
              <a:ext cx="8038095" cy="33304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630" y="6845706"/>
            <a:ext cx="7361905" cy="18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361841"/>
            <a:ext cx="8543666" cy="3153282"/>
            <a:chOff x="9142857" y="6361841"/>
            <a:chExt cx="8543666" cy="3153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361841"/>
              <a:ext cx="8543666" cy="31532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5716" y="6826735"/>
            <a:ext cx="8228571" cy="2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5810" y="5577954"/>
            <a:ext cx="5588784" cy="958250"/>
            <a:chOff x="10325810" y="5577954"/>
            <a:chExt cx="5588784" cy="9582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25810" y="5577954"/>
              <a:ext cx="5580438" cy="958250"/>
              <a:chOff x="10325810" y="5577954"/>
              <a:chExt cx="5580438" cy="9582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25810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8668" y="5749382"/>
              <a:ext cx="4457143" cy="7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60124" y="5577954"/>
            <a:ext cx="5588781" cy="958250"/>
            <a:chOff x="2060124" y="5577954"/>
            <a:chExt cx="5588781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60127" y="5577954"/>
              <a:ext cx="5580438" cy="958250"/>
              <a:chOff x="2060127" y="5577954"/>
              <a:chExt cx="5580438" cy="9582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0127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982" y="5723754"/>
              <a:ext cx="4838095" cy="7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33335" y="160814"/>
            <a:ext cx="3914286" cy="10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1131" y="2569331"/>
            <a:ext cx="7906488" cy="2777154"/>
            <a:chOff x="1141131" y="2569331"/>
            <a:chExt cx="7906488" cy="27771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1131" y="2569331"/>
              <a:ext cx="7906488" cy="2777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5938" y="1684427"/>
            <a:ext cx="5788527" cy="3950669"/>
            <a:chOff x="10225938" y="1684427"/>
            <a:chExt cx="5788527" cy="39506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5938" y="1684427"/>
              <a:ext cx="5788527" cy="3950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92680"/>
            <a:ext cx="17775026" cy="788272"/>
            <a:chOff x="255344" y="392680"/>
            <a:chExt cx="17775026" cy="788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8442" y="44132"/>
              <a:ext cx="35552381" cy="15809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92680"/>
              <a:ext cx="17775026" cy="788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9878" y="186073"/>
            <a:ext cx="1695238" cy="10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84272" y="3733765"/>
            <a:ext cx="3817348" cy="3138709"/>
            <a:chOff x="6984272" y="3733765"/>
            <a:chExt cx="3817348" cy="3138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4272" y="3733765"/>
              <a:ext cx="3817348" cy="3138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98926" y="3536502"/>
            <a:ext cx="3573794" cy="3573794"/>
            <a:chOff x="13598926" y="3536502"/>
            <a:chExt cx="3573794" cy="3573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8926" y="3536502"/>
              <a:ext cx="3573794" cy="3573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3208" y="3733765"/>
            <a:ext cx="3515083" cy="3515083"/>
            <a:chOff x="1553208" y="3733765"/>
            <a:chExt cx="3515083" cy="35150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3208" y="3733765"/>
              <a:ext cx="3515083" cy="3515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97356" y="5452566"/>
            <a:ext cx="870761" cy="1419908"/>
            <a:chOff x="2197356" y="5452566"/>
            <a:chExt cx="870761" cy="14199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7356" y="5452566"/>
              <a:ext cx="870761" cy="14199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451" y="5083015"/>
            <a:ext cx="1780952" cy="7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01982" y="4795528"/>
            <a:ext cx="2888241" cy="464190"/>
            <a:chOff x="4701982" y="4795528"/>
            <a:chExt cx="2888241" cy="464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4701982" y="4795528"/>
              <a:ext cx="2888241" cy="464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1613" y="5198583"/>
            <a:ext cx="2888241" cy="464190"/>
            <a:chOff x="4661613" y="5198583"/>
            <a:chExt cx="2888241" cy="464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1613" y="5198583"/>
              <a:ext cx="2888241" cy="464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9310" y="4134957"/>
            <a:ext cx="2000000" cy="71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92215" y="5573100"/>
            <a:ext cx="1790476" cy="7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54647" y="4804003"/>
            <a:ext cx="2901550" cy="466329"/>
            <a:chOff x="10854647" y="4804003"/>
            <a:chExt cx="2901550" cy="4663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0854647" y="4804003"/>
              <a:ext cx="2901550" cy="466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01620" y="5196444"/>
            <a:ext cx="2901550" cy="466329"/>
            <a:chOff x="10801620" y="5196444"/>
            <a:chExt cx="2901550" cy="4663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01620" y="5196444"/>
              <a:ext cx="2901550" cy="4663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1473" y="4134957"/>
            <a:ext cx="2352381" cy="7142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91110" y="5507691"/>
            <a:ext cx="1790476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54265" y="5605830"/>
            <a:ext cx="2651323" cy="1323786"/>
            <a:chOff x="2654265" y="5605830"/>
            <a:chExt cx="2651323" cy="13237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4265" y="5605830"/>
              <a:ext cx="2651323" cy="1323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8412" y="5375547"/>
            <a:ext cx="1074796" cy="1845143"/>
            <a:chOff x="478412" y="5375547"/>
            <a:chExt cx="1074796" cy="1845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412" y="5375547"/>
              <a:ext cx="1074796" cy="1845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919" y="3531472"/>
            <a:ext cx="10961905" cy="2438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55" y="381865"/>
            <a:ext cx="17716915" cy="799087"/>
            <a:chOff x="313455" y="381865"/>
            <a:chExt cx="17716915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01054" y="34023"/>
              <a:ext cx="35438095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455" y="381865"/>
              <a:ext cx="17716915" cy="799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534" y="2090554"/>
            <a:ext cx="16382646" cy="4857785"/>
            <a:chOff x="951534" y="2090554"/>
            <a:chExt cx="16382646" cy="48577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40112" y="3526396"/>
              <a:ext cx="4504762" cy="3285714"/>
              <a:chOff x="2940112" y="3526396"/>
              <a:chExt cx="4504762" cy="32857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940112" y="3526396"/>
                <a:ext cx="4501429" cy="3285659"/>
                <a:chOff x="2940112" y="3526396"/>
                <a:chExt cx="4501429" cy="328565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940112" y="3526396"/>
                  <a:ext cx="4501429" cy="328565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654022" y="3733599"/>
                <a:ext cx="2994654" cy="1701160"/>
                <a:chOff x="3654022" y="3733599"/>
                <a:chExt cx="2994654" cy="170116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54022" y="3733599"/>
                  <a:ext cx="2994654" cy="17011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8381799" y="2090554"/>
              <a:ext cx="8948823" cy="4592664"/>
              <a:chOff x="8381799" y="2090554"/>
              <a:chExt cx="8948823" cy="45926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81799" y="2090554"/>
                <a:ext cx="8948823" cy="4592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1534" y="3395958"/>
              <a:ext cx="2661478" cy="3546589"/>
              <a:chOff x="951534" y="3395958"/>
              <a:chExt cx="2661478" cy="35465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1534" y="3395958"/>
                <a:ext cx="2661478" cy="35465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336755" y="2911484"/>
              <a:ext cx="2387308" cy="37409"/>
              <a:chOff x="6336755" y="2911484"/>
              <a:chExt cx="2387308" cy="374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340000">
                <a:off x="6336755" y="2911484"/>
                <a:ext cx="2387308" cy="374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14588" y="6018268"/>
              <a:ext cx="2319117" cy="36341"/>
              <a:chOff x="6414588" y="6018268"/>
              <a:chExt cx="2319117" cy="3634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980000">
                <a:off x="6414588" y="6018268"/>
                <a:ext cx="2319117" cy="36341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3643" y="7882373"/>
            <a:ext cx="12742857" cy="12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5240" y="160814"/>
            <a:ext cx="2361905" cy="10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15133" y="6675249"/>
            <a:ext cx="2638095" cy="3610465"/>
            <a:chOff x="16015133" y="6675249"/>
            <a:chExt cx="2638095" cy="361046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015133" y="7647619"/>
              <a:ext cx="2634917" cy="2634917"/>
              <a:chOff x="16015133" y="7647619"/>
              <a:chExt cx="2634917" cy="263491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015133" y="7647619"/>
                <a:ext cx="2634917" cy="263491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638216" y="6847932"/>
              <a:ext cx="1107425" cy="1215259"/>
              <a:chOff x="16638216" y="6847932"/>
              <a:chExt cx="1107425" cy="121525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440000">
                <a:off x="16638216" y="6847932"/>
                <a:ext cx="1107425" cy="121525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97620" y="7208754"/>
              <a:ext cx="819048" cy="5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1865"/>
            <a:ext cx="17775026" cy="799087"/>
            <a:chOff x="255344" y="381865"/>
            <a:chExt cx="17775026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7737" y="34023"/>
              <a:ext cx="35552381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1865"/>
              <a:ext cx="17775026" cy="799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05" y="6364775"/>
            <a:ext cx="8038095" cy="3330463"/>
            <a:chOff x="721905" y="6364775"/>
            <a:chExt cx="8038095" cy="3330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905" y="6364775"/>
              <a:ext cx="8038095" cy="33304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630" y="6845706"/>
            <a:ext cx="7847619" cy="18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5332" y="2206864"/>
            <a:ext cx="4858370" cy="3608348"/>
            <a:chOff x="2425332" y="2206864"/>
            <a:chExt cx="4858370" cy="36083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332" y="2206864"/>
              <a:ext cx="4858370" cy="3608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361841"/>
            <a:ext cx="8543666" cy="3153282"/>
            <a:chOff x="9142857" y="6361841"/>
            <a:chExt cx="8543666" cy="3153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361841"/>
              <a:ext cx="8543666" cy="31532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5240" y="6826735"/>
            <a:ext cx="8771429" cy="27142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11524" y="2206864"/>
            <a:ext cx="5025272" cy="3608348"/>
            <a:chOff x="10611524" y="2206864"/>
            <a:chExt cx="5025272" cy="3608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1524" y="2206864"/>
              <a:ext cx="5025272" cy="3608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5810" y="5577954"/>
            <a:ext cx="5588784" cy="958250"/>
            <a:chOff x="10325810" y="5577954"/>
            <a:chExt cx="5588784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325810" y="5577954"/>
              <a:ext cx="5580438" cy="958250"/>
              <a:chOff x="10325810" y="5577954"/>
              <a:chExt cx="5580438" cy="9582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25810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8668" y="5749378"/>
              <a:ext cx="5533333" cy="7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60127" y="5577954"/>
            <a:ext cx="5588781" cy="958250"/>
            <a:chOff x="2060127" y="5577954"/>
            <a:chExt cx="5588781" cy="9582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60127" y="5577954"/>
              <a:ext cx="5580438" cy="958250"/>
              <a:chOff x="2060127" y="5577954"/>
              <a:chExt cx="5580438" cy="9582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60127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986" y="5723751"/>
              <a:ext cx="5304762" cy="7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3335" y="160814"/>
            <a:ext cx="3914286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1865"/>
            <a:ext cx="17797487" cy="799087"/>
            <a:chOff x="255344" y="381865"/>
            <a:chExt cx="17797487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97260" y="34023"/>
              <a:ext cx="35600000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1865"/>
              <a:ext cx="17797487" cy="7990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806" y="3130260"/>
            <a:ext cx="8780952" cy="2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7948" y="2010166"/>
            <a:ext cx="1609266" cy="958250"/>
            <a:chOff x="1277948" y="2010166"/>
            <a:chExt cx="1609266" cy="958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7948" y="2010166"/>
              <a:ext cx="1609266" cy="958250"/>
              <a:chOff x="1277948" y="2010166"/>
              <a:chExt cx="1609266" cy="9582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7948" y="201016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807" y="2181591"/>
              <a:ext cx="1457143" cy="6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948" y="6112106"/>
            <a:ext cx="1609266" cy="958250"/>
            <a:chOff x="1277948" y="6112106"/>
            <a:chExt cx="1609266" cy="9582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7948" y="6112106"/>
              <a:ext cx="1609266" cy="958250"/>
              <a:chOff x="1277948" y="6112106"/>
              <a:chExt cx="1609266" cy="95825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7948" y="611210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0807" y="6282041"/>
              <a:ext cx="1457143" cy="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8476" y="2010166"/>
            <a:ext cx="1609313" cy="958250"/>
            <a:chOff x="10828476" y="2010166"/>
            <a:chExt cx="1609313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828523" y="2010166"/>
              <a:ext cx="1609266" cy="958250"/>
              <a:chOff x="10828523" y="2010166"/>
              <a:chExt cx="1609266" cy="9582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28523" y="201016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1335" y="2180105"/>
              <a:ext cx="1447619" cy="6761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806" y="7317976"/>
            <a:ext cx="7828571" cy="18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28476" y="2710332"/>
            <a:ext cx="5381751" cy="3166528"/>
            <a:chOff x="10828476" y="2710332"/>
            <a:chExt cx="5381751" cy="31665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828476" y="3486966"/>
              <a:ext cx="2389893" cy="2389893"/>
              <a:chOff x="10828476" y="3486966"/>
              <a:chExt cx="2389893" cy="238989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828476" y="3486966"/>
                <a:ext cx="2389893" cy="2389893"/>
                <a:chOff x="10828476" y="3486966"/>
                <a:chExt cx="2389893" cy="238989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828476" y="3486966"/>
                  <a:ext cx="2389893" cy="238989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439650" y="3962312"/>
                <a:ext cx="1167545" cy="1439201"/>
                <a:chOff x="11439650" y="3962312"/>
                <a:chExt cx="1167545" cy="143920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439650" y="3962312"/>
                  <a:ext cx="1167545" cy="14392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2704921" y="3894250"/>
              <a:ext cx="1723709" cy="34474"/>
              <a:chOff x="12704921" y="3894250"/>
              <a:chExt cx="1723709" cy="3447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100000">
                <a:off x="12704921" y="3894250"/>
                <a:ext cx="1723709" cy="344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82276" y="2710332"/>
              <a:ext cx="1475280" cy="1475280"/>
              <a:chOff x="13582276" y="2710332"/>
              <a:chExt cx="1475280" cy="147528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3582276" y="2710332"/>
                <a:ext cx="1475280" cy="1475280"/>
                <a:chOff x="13582276" y="2710332"/>
                <a:chExt cx="1475280" cy="147528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582276" y="2710332"/>
                  <a:ext cx="1475280" cy="1475280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745975" y="3264634"/>
                <a:ext cx="1175567" cy="394828"/>
                <a:chOff x="13745975" y="3264634"/>
                <a:chExt cx="1175567" cy="39482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745975" y="3264634"/>
                  <a:ext cx="1175567" cy="3948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2773052" y="5022856"/>
              <a:ext cx="2371810" cy="47436"/>
              <a:chOff x="12773052" y="5022856"/>
              <a:chExt cx="2371810" cy="4743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80000">
                <a:off x="12773052" y="5022856"/>
                <a:ext cx="2371810" cy="4743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777371" y="4361304"/>
              <a:ext cx="1432856" cy="1432856"/>
              <a:chOff x="14777371" y="4361304"/>
              <a:chExt cx="1432856" cy="143285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4777371" y="4361304"/>
                <a:ext cx="1432856" cy="1432856"/>
                <a:chOff x="14777371" y="4361304"/>
                <a:chExt cx="1432856" cy="143285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777371" y="4361304"/>
                  <a:ext cx="1432856" cy="143285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4938057" y="4790293"/>
                <a:ext cx="1111485" cy="589087"/>
                <a:chOff x="14938057" y="4790293"/>
                <a:chExt cx="1111485" cy="58908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938057" y="4790293"/>
                  <a:ext cx="1111485" cy="5890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17811" y="6054963"/>
            <a:ext cx="5961905" cy="333333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62859" y="261767"/>
            <a:ext cx="4761905" cy="9428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43463" y="7937905"/>
            <a:ext cx="7057143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4932"/>
            <a:ext cx="17775026" cy="796020"/>
            <a:chOff x="255344" y="384932"/>
            <a:chExt cx="17775026" cy="7960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7937" y="36889"/>
              <a:ext cx="35552381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4932"/>
              <a:ext cx="17775026" cy="7960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827" y="3854184"/>
            <a:ext cx="3148774" cy="3148774"/>
            <a:chOff x="1400827" y="3854184"/>
            <a:chExt cx="3148774" cy="31487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0827" y="3854184"/>
              <a:ext cx="3148774" cy="3148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180" y="5510797"/>
            <a:ext cx="1210750" cy="981185"/>
            <a:chOff x="1633180" y="5510797"/>
            <a:chExt cx="1210750" cy="9811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0">
              <a:off x="1633180" y="5510797"/>
              <a:ext cx="1210750" cy="981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5066" y="2847617"/>
            <a:ext cx="9008324" cy="4971433"/>
            <a:chOff x="7595066" y="2847617"/>
            <a:chExt cx="9008324" cy="4971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5066" y="2847617"/>
              <a:ext cx="9008324" cy="4971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7642" y="4432319"/>
            <a:ext cx="1564116" cy="1992504"/>
            <a:chOff x="8107642" y="4432319"/>
            <a:chExt cx="1564116" cy="1992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7642" y="4432319"/>
              <a:ext cx="1564116" cy="1992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3587" y="4296862"/>
            <a:ext cx="2171429" cy="714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55918" y="4903948"/>
            <a:ext cx="2901550" cy="466329"/>
            <a:chOff x="10255918" y="4903948"/>
            <a:chExt cx="2901550" cy="466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255918" y="4903948"/>
              <a:ext cx="2901550" cy="466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2892" y="5296389"/>
            <a:ext cx="2901550" cy="466329"/>
            <a:chOff x="10202892" y="5296389"/>
            <a:chExt cx="2901550" cy="4663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2892" y="5296389"/>
              <a:ext cx="2901550" cy="4663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9680" y="4152738"/>
            <a:ext cx="3129513" cy="2361190"/>
            <a:chOff x="13199680" y="4152738"/>
            <a:chExt cx="3129513" cy="2361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9680" y="4152738"/>
              <a:ext cx="3129513" cy="23611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1489" y="5902930"/>
            <a:ext cx="3914286" cy="9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12381" y="4986004"/>
            <a:ext cx="3192128" cy="464190"/>
            <a:chOff x="4112381" y="4986004"/>
            <a:chExt cx="3192128" cy="4641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112381" y="4986004"/>
              <a:ext cx="3192128" cy="464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12381" y="5389059"/>
            <a:ext cx="3151759" cy="464190"/>
            <a:chOff x="4112381" y="5389059"/>
            <a:chExt cx="3151759" cy="464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2381" y="5389059"/>
              <a:ext cx="3151759" cy="4641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04806" y="4325434"/>
            <a:ext cx="2352381" cy="714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98938" y="5839900"/>
            <a:ext cx="2819048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77145" y="157005"/>
            <a:ext cx="1771429" cy="10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254265" y="5392279"/>
            <a:ext cx="2651323" cy="1323786"/>
            <a:chOff x="2254265" y="5392279"/>
            <a:chExt cx="2651323" cy="1323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4265" y="5392279"/>
              <a:ext cx="2651323" cy="1323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919" y="3531472"/>
            <a:ext cx="10466667" cy="2466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3099" y="3448183"/>
            <a:ext cx="4408806" cy="3970865"/>
            <a:chOff x="1953099" y="3448183"/>
            <a:chExt cx="4408806" cy="39708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6425" y="1518797"/>
              <a:ext cx="8819048" cy="79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3099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8454" y="3448183"/>
            <a:ext cx="4408806" cy="3970865"/>
            <a:chOff x="6938454" y="3448183"/>
            <a:chExt cx="4408806" cy="39708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8930" y="1518797"/>
              <a:ext cx="8819048" cy="79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454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0718" y="3448183"/>
            <a:ext cx="4408806" cy="3970865"/>
            <a:chOff x="12000718" y="3448183"/>
            <a:chExt cx="4408806" cy="3970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194" y="1518797"/>
              <a:ext cx="8819048" cy="79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0718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3099" y="3060591"/>
            <a:ext cx="4408806" cy="935816"/>
            <a:chOff x="1953099" y="3060591"/>
            <a:chExt cx="4408806" cy="9358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6425" y="2620394"/>
              <a:ext cx="8819048" cy="18761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3099" y="3060591"/>
              <a:ext cx="4408806" cy="9358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3230" y="3168135"/>
            <a:ext cx="3961905" cy="7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38454" y="3060591"/>
            <a:ext cx="4408806" cy="935816"/>
            <a:chOff x="6938454" y="3060591"/>
            <a:chExt cx="4408806" cy="9358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8930" y="2620394"/>
              <a:ext cx="8819048" cy="187619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8454" y="3060591"/>
              <a:ext cx="4408806" cy="935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00718" y="3060591"/>
            <a:ext cx="4408806" cy="935816"/>
            <a:chOff x="12000718" y="3060591"/>
            <a:chExt cx="4408806" cy="9358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1194" y="2620394"/>
              <a:ext cx="8819048" cy="18761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0718" y="3060591"/>
              <a:ext cx="4408806" cy="9358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5012" y="3199733"/>
            <a:ext cx="2676190" cy="7523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2868" y="3199735"/>
            <a:ext cx="3095238" cy="7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7754" y="4712706"/>
            <a:ext cx="3285714" cy="12666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78621" y="4740763"/>
            <a:ext cx="3142857" cy="742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19049" y="4740763"/>
            <a:ext cx="3238095" cy="1780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79279" y="157005"/>
            <a:ext cx="1400000" cy="10666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90663" y="5913717"/>
            <a:ext cx="3161905" cy="6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16716" y="6028897"/>
            <a:ext cx="2723810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0394" y="146920"/>
            <a:ext cx="4866667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32700" y="1646740"/>
            <a:ext cx="2490171" cy="3320228"/>
            <a:chOff x="11932700" y="1646740"/>
            <a:chExt cx="2490171" cy="3320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2700" y="164674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8422" y="5829290"/>
            <a:ext cx="2490171" cy="3320228"/>
            <a:chOff x="6598422" y="5829290"/>
            <a:chExt cx="2490171" cy="3320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8422" y="582929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17592" y="5829290"/>
            <a:ext cx="2547473" cy="3320228"/>
            <a:chOff x="10117592" y="5829290"/>
            <a:chExt cx="2547473" cy="3320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592" y="5829290"/>
              <a:ext cx="2547473" cy="3320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32429" y="1646740"/>
            <a:ext cx="2490171" cy="3320228"/>
            <a:chOff x="8232429" y="1646740"/>
            <a:chExt cx="2490171" cy="3320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2429" y="164674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5491" y="1646740"/>
            <a:ext cx="2577327" cy="3320228"/>
            <a:chOff x="4445491" y="1646740"/>
            <a:chExt cx="2577327" cy="33202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5491" y="1646740"/>
              <a:ext cx="2577327" cy="33202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6335" y="5089525"/>
            <a:ext cx="3904762" cy="6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8716" y="5097144"/>
            <a:ext cx="3904762" cy="6380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85335" y="5066677"/>
            <a:ext cx="3380952" cy="6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3201" y="9191420"/>
            <a:ext cx="3333333" cy="6380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89906" y="9191420"/>
            <a:ext cx="3333333" cy="6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57064" y="3546969"/>
            <a:ext cx="1786365" cy="1786365"/>
            <a:chOff x="9857064" y="3546969"/>
            <a:chExt cx="1786365" cy="17863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7064" y="3546969"/>
              <a:ext cx="1786365" cy="1786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41396" y="3530778"/>
            <a:ext cx="1721904" cy="1721904"/>
            <a:chOff x="3641396" y="3530778"/>
            <a:chExt cx="1721904" cy="17219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41396" y="3530778"/>
              <a:ext cx="1721904" cy="1721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06936" y="7837061"/>
            <a:ext cx="1716257" cy="1716257"/>
            <a:chOff x="11806936" y="7837061"/>
            <a:chExt cx="1716257" cy="17162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06936" y="7837061"/>
              <a:ext cx="1716257" cy="1716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4632" y="7714235"/>
            <a:ext cx="1786972" cy="1786972"/>
            <a:chOff x="5704632" y="7714235"/>
            <a:chExt cx="1786972" cy="17869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04632" y="7714235"/>
              <a:ext cx="1786972" cy="1786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37770" y="3668729"/>
            <a:ext cx="1675386" cy="1675386"/>
            <a:chOff x="13637770" y="3668729"/>
            <a:chExt cx="1675386" cy="16753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37770" y="3668729"/>
              <a:ext cx="1675386" cy="1675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7723" y="1981352"/>
            <a:ext cx="14843838" cy="6929059"/>
            <a:chOff x="1677723" y="1981352"/>
            <a:chExt cx="14843838" cy="69290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77723" y="1981352"/>
              <a:ext cx="14843838" cy="6929059"/>
              <a:chOff x="1677723" y="1981352"/>
              <a:chExt cx="14843838" cy="69290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7723" y="1981352"/>
                <a:ext cx="14843838" cy="69290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47861" y="2552880"/>
              <a:ext cx="9756938" cy="1047531"/>
              <a:chOff x="3747861" y="2552880"/>
              <a:chExt cx="9756938" cy="10475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47861" y="2552880"/>
                <a:ext cx="9756938" cy="104753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7067" y="2591498"/>
              <a:ext cx="5495238" cy="11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6563" y="4263842"/>
              <a:ext cx="11638095" cy="40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8571" y="3190476"/>
            <a:ext cx="10476190" cy="4571429"/>
            <a:chOff x="5628571" y="3190476"/>
            <a:chExt cx="10476190" cy="45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476" y="930403"/>
              <a:ext cx="20952381" cy="915238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8571" y="3190476"/>
              <a:ext cx="10476190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9524" y="2814328"/>
            <a:ext cx="8514286" cy="914231"/>
            <a:chOff x="6609524" y="2814328"/>
            <a:chExt cx="8514286" cy="9142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2857" y="2392348"/>
              <a:ext cx="17038095" cy="18285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9524" y="2814328"/>
              <a:ext cx="8514286" cy="9142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9192" y="2909183"/>
            <a:ext cx="7495238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3173" y="4125611"/>
            <a:ext cx="5638095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4705" y="4273712"/>
            <a:ext cx="360208" cy="360214"/>
            <a:chOff x="6714705" y="4273712"/>
            <a:chExt cx="360208" cy="3602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4273712"/>
              <a:ext cx="360208" cy="3602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3173" y="5090049"/>
            <a:ext cx="6371429" cy="6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14705" y="5248617"/>
            <a:ext cx="360208" cy="360214"/>
            <a:chOff x="6714705" y="5248617"/>
            <a:chExt cx="360208" cy="3602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5248617"/>
              <a:ext cx="360208" cy="3602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3173" y="6169325"/>
            <a:ext cx="3314286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14705" y="6308848"/>
            <a:ext cx="360208" cy="360214"/>
            <a:chOff x="6714705" y="6308848"/>
            <a:chExt cx="360208" cy="360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6308848"/>
              <a:ext cx="360208" cy="360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9184" y="4799809"/>
            <a:ext cx="9314286" cy="96000"/>
            <a:chOff x="6179184" y="4799809"/>
            <a:chExt cx="9314286" cy="96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9184" y="4799809"/>
              <a:ext cx="9314286" cy="96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9184" y="5923239"/>
            <a:ext cx="9314286" cy="96000"/>
            <a:chOff x="6179184" y="5923239"/>
            <a:chExt cx="9314286" cy="96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9184" y="5923239"/>
              <a:ext cx="9314286" cy="96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6389" y="4273712"/>
            <a:ext cx="6171429" cy="6171429"/>
            <a:chOff x="426389" y="4273712"/>
            <a:chExt cx="6171429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6389" y="427371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96193" y="157005"/>
            <a:ext cx="2552381" cy="10666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6402" y="660539"/>
            <a:ext cx="2304762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8347" y="1541833"/>
            <a:ext cx="16009524" cy="92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215" y="3537361"/>
            <a:ext cx="820388" cy="500782"/>
            <a:chOff x="9896215" y="3537361"/>
            <a:chExt cx="820388" cy="500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6215" y="3537361"/>
              <a:ext cx="820388" cy="5007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95238" y="6953199"/>
            <a:ext cx="3200000" cy="3200000"/>
            <a:chOff x="14395238" y="6953199"/>
            <a:chExt cx="3200000" cy="320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5238" y="6953199"/>
              <a:ext cx="3200000" cy="320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75453" y="5632843"/>
            <a:ext cx="7304762" cy="2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8095" y="6973791"/>
            <a:ext cx="3200000" cy="3200000"/>
            <a:chOff x="538095" y="6973791"/>
            <a:chExt cx="3200000" cy="32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095" y="6973791"/>
              <a:ext cx="3200000" cy="320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1430" y="6503011"/>
            <a:ext cx="520000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1278" y="1134907"/>
            <a:ext cx="3685714" cy="31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73880" y="2661029"/>
            <a:ext cx="2248409" cy="251718"/>
            <a:chOff x="4173880" y="2661029"/>
            <a:chExt cx="2248409" cy="251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3880" y="266102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0141" y="2041768"/>
            <a:ext cx="875549" cy="875549"/>
            <a:chOff x="7630141" y="2041768"/>
            <a:chExt cx="875549" cy="875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0141" y="2041768"/>
              <a:ext cx="875549" cy="875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13598" y="2147371"/>
            <a:ext cx="714286" cy="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3399" y="2759498"/>
            <a:ext cx="7630813" cy="251718"/>
            <a:chOff x="8173399" y="2759498"/>
            <a:chExt cx="7630813" cy="251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399" y="2759498"/>
              <a:ext cx="7630813" cy="2517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6568" y="2041416"/>
            <a:ext cx="2447619" cy="8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0141" y="3544837"/>
            <a:ext cx="875549" cy="875549"/>
            <a:chOff x="7630141" y="3544837"/>
            <a:chExt cx="875549" cy="8755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0141" y="3544837"/>
              <a:ext cx="875549" cy="8755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13600" y="3650438"/>
            <a:ext cx="742857" cy="6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1872" y="4262568"/>
            <a:ext cx="7662341" cy="251718"/>
            <a:chOff x="8141872" y="4262568"/>
            <a:chExt cx="7662341" cy="251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872" y="4262568"/>
              <a:ext cx="7662341" cy="251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6568" y="3544494"/>
            <a:ext cx="2019048" cy="8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30141" y="5043412"/>
            <a:ext cx="875549" cy="875549"/>
            <a:chOff x="7630141" y="5043412"/>
            <a:chExt cx="875549" cy="8755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0141" y="5043412"/>
              <a:ext cx="875549" cy="8755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14564" y="5157614"/>
            <a:ext cx="742857" cy="6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41872" y="5761143"/>
            <a:ext cx="7662341" cy="251718"/>
            <a:chOff x="8141872" y="5761143"/>
            <a:chExt cx="7662341" cy="251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872" y="5761143"/>
              <a:ext cx="7662341" cy="2517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16568" y="5043063"/>
            <a:ext cx="7085714" cy="8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30141" y="6566901"/>
            <a:ext cx="875549" cy="875549"/>
            <a:chOff x="7630141" y="6566901"/>
            <a:chExt cx="875549" cy="875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0141" y="6566901"/>
              <a:ext cx="875549" cy="8755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13600" y="6672505"/>
            <a:ext cx="742857" cy="6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73399" y="7284632"/>
            <a:ext cx="7630813" cy="251718"/>
            <a:chOff x="8173399" y="7284632"/>
            <a:chExt cx="7630813" cy="2517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399" y="7284632"/>
              <a:ext cx="7630813" cy="25171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16568" y="6566549"/>
            <a:ext cx="3580952" cy="885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9604600" cy="1048721"/>
            <a:chOff x="2186662" y="1854110"/>
            <a:chExt cx="9604600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9604600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8973" y="2025373"/>
            <a:ext cx="9371429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49902" y="4155895"/>
            <a:ext cx="12376386" cy="3600000"/>
            <a:chOff x="3049902" y="4155895"/>
            <a:chExt cx="12376386" cy="3600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66881" y="4625387"/>
              <a:ext cx="8059408" cy="958250"/>
              <a:chOff x="7366881" y="4625387"/>
              <a:chExt cx="8059408" cy="9582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66881" y="4625387"/>
                <a:ext cx="8059408" cy="95825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0321" y="4627492"/>
              <a:ext cx="5561905" cy="10190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6049" y="5900849"/>
              <a:ext cx="7780952" cy="157142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049902" y="4155895"/>
              <a:ext cx="3737530" cy="3592766"/>
              <a:chOff x="3049902" y="4155895"/>
              <a:chExt cx="3737530" cy="35927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49902" y="4155895"/>
                <a:ext cx="3737530" cy="35927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9604600" cy="1048721"/>
            <a:chOff x="2186662" y="1854110"/>
            <a:chExt cx="9604600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9604600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8973" y="2025373"/>
            <a:ext cx="4847619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84190" y="3637883"/>
            <a:ext cx="4781633" cy="819857"/>
            <a:chOff x="3984190" y="3637883"/>
            <a:chExt cx="4781633" cy="8198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984194" y="3637883"/>
              <a:ext cx="4774495" cy="819857"/>
              <a:chOff x="3984194" y="3637883"/>
              <a:chExt cx="4774495" cy="8198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984194" y="3637883"/>
                <a:ext cx="4774495" cy="81985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5302" y="3762625"/>
              <a:ext cx="3276190" cy="5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8476" y="3637883"/>
            <a:ext cx="4784449" cy="820339"/>
            <a:chOff x="9658476" y="3637883"/>
            <a:chExt cx="4784449" cy="8203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658482" y="3637883"/>
              <a:ext cx="4777307" cy="820339"/>
              <a:chOff x="9658482" y="3637883"/>
              <a:chExt cx="4777307" cy="82033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658482" y="3637883"/>
                <a:ext cx="4777307" cy="82033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09558" y="3762701"/>
              <a:ext cx="3876190" cy="5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55557" y="4700197"/>
            <a:ext cx="4559872" cy="3876190"/>
            <a:chOff x="4255557" y="4700197"/>
            <a:chExt cx="4559872" cy="3876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255557" y="4700197"/>
              <a:ext cx="3869314" cy="3869314"/>
              <a:chOff x="4255557" y="4700197"/>
              <a:chExt cx="3869314" cy="38693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255557" y="4700197"/>
                <a:ext cx="3869314" cy="38693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556301" y="6495592"/>
              <a:ext cx="1259128" cy="2053199"/>
              <a:chOff x="7556301" y="6495592"/>
              <a:chExt cx="1259128" cy="205319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56301" y="6495592"/>
                <a:ext cx="1259128" cy="205319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56983" y="4004739"/>
            <a:ext cx="4784449" cy="4631632"/>
            <a:chOff x="9956983" y="4004739"/>
            <a:chExt cx="4784449" cy="463163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956983" y="4931609"/>
              <a:ext cx="4603656" cy="3702761"/>
              <a:chOff x="9956983" y="4931609"/>
              <a:chExt cx="4603656" cy="3702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56983" y="4931609"/>
                <a:ext cx="4603656" cy="370276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654041" y="4523961"/>
              <a:ext cx="3562749" cy="3588269"/>
              <a:chOff x="10654041" y="4523961"/>
              <a:chExt cx="3562749" cy="35882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260000">
                <a:off x="10654041" y="4523961"/>
                <a:ext cx="3562749" cy="35882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675808" cy="1048721"/>
            <a:chOff x="2186662" y="1854110"/>
            <a:chExt cx="13675808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675808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466338"/>
            <a:chOff x="2632445" y="2998068"/>
            <a:chExt cx="13578692" cy="64663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46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9096" y="2027715"/>
            <a:ext cx="13504762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17016" y="3251925"/>
            <a:ext cx="9304177" cy="5059146"/>
            <a:chOff x="4717016" y="3251925"/>
            <a:chExt cx="9304177" cy="50591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7016" y="3251925"/>
              <a:ext cx="9304177" cy="50591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9879" y="8576790"/>
            <a:ext cx="12790476" cy="63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966365" cy="1048721"/>
            <a:chOff x="2186662" y="1854110"/>
            <a:chExt cx="13966365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966365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4687" y="2033306"/>
            <a:ext cx="12571429" cy="7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55208" y="3161692"/>
            <a:ext cx="5062657" cy="5033695"/>
            <a:chOff x="3655208" y="3161692"/>
            <a:chExt cx="5062657" cy="50336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655208" y="3881102"/>
              <a:ext cx="2496178" cy="4308218"/>
              <a:chOff x="3655208" y="3881102"/>
              <a:chExt cx="2496178" cy="43082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55208" y="3881102"/>
                <a:ext cx="2496178" cy="43082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84532" y="3881102"/>
              <a:ext cx="2533246" cy="4308218"/>
              <a:chOff x="6184532" y="3881102"/>
              <a:chExt cx="2533246" cy="43082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84532" y="3881102"/>
                <a:ext cx="2533246" cy="43082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793718" y="3161692"/>
              <a:ext cx="4781634" cy="819857"/>
              <a:chOff x="3793718" y="3161692"/>
              <a:chExt cx="4781634" cy="81985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793718" y="3161692"/>
                <a:ext cx="4774495" cy="819857"/>
                <a:chOff x="3793718" y="3161692"/>
                <a:chExt cx="4774495" cy="819857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793718" y="3161692"/>
                  <a:ext cx="4774495" cy="819857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44830" y="3286438"/>
                <a:ext cx="3228571" cy="580952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23942" y="8361642"/>
            <a:ext cx="3714286" cy="6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53780" y="3161692"/>
            <a:ext cx="5732255" cy="5034119"/>
            <a:chOff x="9153780" y="3161692"/>
            <a:chExt cx="5732255" cy="50341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53780" y="3881525"/>
              <a:ext cx="2833864" cy="4310755"/>
              <a:chOff x="9153780" y="3881525"/>
              <a:chExt cx="2833864" cy="43107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53780" y="3881525"/>
                <a:ext cx="2833864" cy="43107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47940" y="3881525"/>
              <a:ext cx="2831883" cy="4310755"/>
              <a:chOff x="12047940" y="3881525"/>
              <a:chExt cx="2831883" cy="431075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47940" y="3881525"/>
                <a:ext cx="2831883" cy="43107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58465" y="3161692"/>
              <a:ext cx="4784449" cy="820339"/>
              <a:chOff x="9658465" y="3161692"/>
              <a:chExt cx="4784449" cy="82033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658482" y="3161692"/>
                <a:ext cx="4777307" cy="820339"/>
                <a:chOff x="9658482" y="3161692"/>
                <a:chExt cx="4777307" cy="820339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658482" y="3161692"/>
                  <a:ext cx="4777307" cy="82033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609547" y="3286511"/>
                <a:ext cx="4371429" cy="62857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75126" y="8241008"/>
            <a:ext cx="4600000" cy="1152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966365" cy="1048721"/>
            <a:chOff x="2186662" y="1854110"/>
            <a:chExt cx="13966365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966365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9096" y="2027715"/>
            <a:ext cx="6961905" cy="8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40050" y="3571451"/>
            <a:ext cx="9447088" cy="1558769"/>
            <a:chOff x="5340050" y="3571451"/>
            <a:chExt cx="9447088" cy="15587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0050" y="3571451"/>
              <a:ext cx="9447088" cy="15587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24855" y="5142208"/>
            <a:ext cx="9423197" cy="1755070"/>
            <a:chOff x="5824855" y="5142208"/>
            <a:chExt cx="9423197" cy="17550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4855" y="5142208"/>
              <a:ext cx="9423197" cy="1755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0050" y="7218772"/>
            <a:ext cx="10522420" cy="1459986"/>
            <a:chOff x="5340050" y="7218772"/>
            <a:chExt cx="10522420" cy="14599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0050" y="7218772"/>
              <a:ext cx="10522420" cy="14599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99533" y="4100514"/>
            <a:ext cx="2228571" cy="6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99533" y="5797887"/>
            <a:ext cx="2276190" cy="6952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34155" y="7507318"/>
            <a:ext cx="695238" cy="6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4502" y="3531472"/>
            <a:ext cx="8133333" cy="2438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841</Words>
  <Application>Microsoft Office PowerPoint</Application>
  <PresentationFormat>사용자 지정</PresentationFormat>
  <Paragraphs>139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4</cp:revision>
  <dcterms:created xsi:type="dcterms:W3CDTF">2021-04-08T15:57:49Z</dcterms:created>
  <dcterms:modified xsi:type="dcterms:W3CDTF">2021-04-08T07:10:01Z</dcterms:modified>
</cp:coreProperties>
</file>